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312" y="-1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jpe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4.png"/><Relationship Id="rId5" Type="http://schemas.openxmlformats.org/officeDocument/2006/relationships/image" Target="../media/image7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-337402" y="-11557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DUAL SP3T COTS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" y="3453541"/>
            <a:ext cx="7772400" cy="185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3093283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2188831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3093283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2188831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968846" y="5678511"/>
            <a:ext cx="863928" cy="378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134037" y="5660934"/>
            <a:ext cx="863928" cy="37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351056" y="5689026"/>
            <a:ext cx="863928" cy="37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539515" y="5668659"/>
            <a:ext cx="863928" cy="378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1428353" y="1950053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2614507" y="1264040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887504" y="5716485"/>
            <a:ext cx="281532" cy="3293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532699" y="5716485"/>
            <a:ext cx="281532" cy="32937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080265" y="5716485"/>
            <a:ext cx="281532" cy="32937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674712" y="5728581"/>
            <a:ext cx="281532" cy="32937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866412" y="5308459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86130" y="5308459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77" y="6441468"/>
            <a:ext cx="1622656" cy="10999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26C88B-7030-AADA-88BD-037E84971C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5521" y="1935905"/>
            <a:ext cx="2559622" cy="1546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3000514" y="1257867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3388456" y="1255132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3784678" y="1256503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4173723" y="1255385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4559672" y="1259614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96761" y="1974444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1067" b="21337"/>
          <a:stretch/>
        </p:blipFill>
        <p:spPr>
          <a:xfrm>
            <a:off x="41871" y="8064515"/>
            <a:ext cx="2296030" cy="540067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56" y="8924523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88" y="8947797"/>
            <a:ext cx="617161" cy="868597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" y="6287212"/>
            <a:ext cx="2270888" cy="1777303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38" y="6231694"/>
            <a:ext cx="2465436" cy="1840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113B6-792B-1271-5DD4-E8CFB8574A1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668" y="1259614"/>
            <a:ext cx="604869" cy="613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C7589-FE25-2EB6-06FF-53550FBC48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481877" y="1253821"/>
            <a:ext cx="604869" cy="61309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28AD58E-FE90-BF6D-4F46-946383552C4A}"/>
              </a:ext>
            </a:extLst>
          </p:cNvPr>
          <p:cNvSpPr/>
          <p:nvPr/>
        </p:nvSpPr>
        <p:spPr>
          <a:xfrm>
            <a:off x="1098390" y="1446991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755AE96-823D-FFEB-F41E-BFB92D992463}"/>
              </a:ext>
            </a:extLst>
          </p:cNvPr>
          <p:cNvSpPr/>
          <p:nvPr/>
        </p:nvSpPr>
        <p:spPr>
          <a:xfrm>
            <a:off x="1099323" y="1873440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92ED30B-D20A-5B04-57E3-662276EB712E}"/>
              </a:ext>
            </a:extLst>
          </p:cNvPr>
          <p:cNvSpPr/>
          <p:nvPr/>
        </p:nvSpPr>
        <p:spPr>
          <a:xfrm>
            <a:off x="1099323" y="1035458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Arrow: Left-Up 31">
            <a:extLst>
              <a:ext uri="{FF2B5EF4-FFF2-40B4-BE49-F238E27FC236}">
                <a16:creationId xmlns:a16="http://schemas.microsoft.com/office/drawing/2014/main" id="{B1EB7983-7556-DB64-7BBC-692613821782}"/>
              </a:ext>
            </a:extLst>
          </p:cNvPr>
          <p:cNvSpPr/>
          <p:nvPr/>
        </p:nvSpPr>
        <p:spPr>
          <a:xfrm>
            <a:off x="1322096" y="1876329"/>
            <a:ext cx="491887" cy="154942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3F1A07B0-4B28-E695-3B9B-1E6FEA024429}"/>
              </a:ext>
            </a:extLst>
          </p:cNvPr>
          <p:cNvSpPr/>
          <p:nvPr/>
        </p:nvSpPr>
        <p:spPr>
          <a:xfrm rot="10800000">
            <a:off x="595075" y="1085671"/>
            <a:ext cx="500468" cy="17048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Left-Up 37">
            <a:extLst>
              <a:ext uri="{FF2B5EF4-FFF2-40B4-BE49-F238E27FC236}">
                <a16:creationId xmlns:a16="http://schemas.microsoft.com/office/drawing/2014/main" id="{9147D183-3361-A37E-3005-3A09F2EE55F4}"/>
              </a:ext>
            </a:extLst>
          </p:cNvPr>
          <p:cNvSpPr/>
          <p:nvPr/>
        </p:nvSpPr>
        <p:spPr>
          <a:xfrm flipH="1">
            <a:off x="583962" y="1865995"/>
            <a:ext cx="508224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-Up 38">
            <a:extLst>
              <a:ext uri="{FF2B5EF4-FFF2-40B4-BE49-F238E27FC236}">
                <a16:creationId xmlns:a16="http://schemas.microsoft.com/office/drawing/2014/main" id="{89FD3B75-4DD4-BD38-226D-5C0FF541FEC3}"/>
              </a:ext>
            </a:extLst>
          </p:cNvPr>
          <p:cNvSpPr/>
          <p:nvPr/>
        </p:nvSpPr>
        <p:spPr>
          <a:xfrm rot="10800000" flipH="1">
            <a:off x="1346528" y="1089582"/>
            <a:ext cx="491886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2505F4E0-9426-81F7-38CD-2E1F0D314C20}"/>
              </a:ext>
            </a:extLst>
          </p:cNvPr>
          <p:cNvSpPr/>
          <p:nvPr/>
        </p:nvSpPr>
        <p:spPr>
          <a:xfrm>
            <a:off x="2115651" y="1530351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AEF3FF89-E6C5-8155-BB44-7F38B9B4B4C1}"/>
              </a:ext>
            </a:extLst>
          </p:cNvPr>
          <p:cNvSpPr/>
          <p:nvPr/>
        </p:nvSpPr>
        <p:spPr>
          <a:xfrm>
            <a:off x="52789" y="1518997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FD6A7DEE-75FA-127C-1073-1D93C6BCE598}"/>
              </a:ext>
            </a:extLst>
          </p:cNvPr>
          <p:cNvSpPr/>
          <p:nvPr/>
        </p:nvSpPr>
        <p:spPr>
          <a:xfrm>
            <a:off x="1327692" y="1524789"/>
            <a:ext cx="139909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0905AFD-686C-9137-B8DA-8EC15852F790}"/>
              </a:ext>
            </a:extLst>
          </p:cNvPr>
          <p:cNvSpPr/>
          <p:nvPr/>
        </p:nvSpPr>
        <p:spPr>
          <a:xfrm>
            <a:off x="947330" y="1526965"/>
            <a:ext cx="144124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AF546F-F533-1CEE-9351-FE3508407D2F}"/>
              </a:ext>
            </a:extLst>
          </p:cNvPr>
          <p:cNvSpPr/>
          <p:nvPr/>
        </p:nvSpPr>
        <p:spPr>
          <a:xfrm>
            <a:off x="295215" y="811976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5DB893-9474-90DF-FF8B-3A0108C14740}"/>
              </a:ext>
            </a:extLst>
          </p:cNvPr>
          <p:cNvSpPr/>
          <p:nvPr/>
        </p:nvSpPr>
        <p:spPr>
          <a:xfrm>
            <a:off x="1497452" y="81199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pic>
        <p:nvPicPr>
          <p:cNvPr id="109" name="Picture 108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DC650CF5-FD87-3B64-3FAE-8E9B9A1462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08997" y="8208989"/>
            <a:ext cx="271665" cy="306742"/>
          </a:xfrm>
          <a:prstGeom prst="rect">
            <a:avLst/>
          </a:prstGeom>
        </p:spPr>
      </p:pic>
      <p:pic>
        <p:nvPicPr>
          <p:cNvPr id="110" name="Picture 109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05297B66-9128-149C-71AB-2650D1A416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10120" y="8208989"/>
            <a:ext cx="271665" cy="306742"/>
          </a:xfrm>
          <a:prstGeom prst="rect">
            <a:avLst/>
          </a:prstGeom>
        </p:spPr>
      </p:pic>
      <p:pic>
        <p:nvPicPr>
          <p:cNvPr id="115" name="Picture 114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8C3D6EA0-09D2-8825-0A0D-AAF44F629A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90339" y="9439247"/>
            <a:ext cx="271665" cy="306742"/>
          </a:xfrm>
          <a:prstGeom prst="rect">
            <a:avLst/>
          </a:prstGeom>
        </p:spPr>
      </p:pic>
      <p:pic>
        <p:nvPicPr>
          <p:cNvPr id="116" name="Picture 115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A962DFB5-7445-F1C8-7970-975F5EE488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91462" y="9439247"/>
            <a:ext cx="271665" cy="306742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091D2B28-67C0-78A1-F016-DB9FCAB5AB7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74222" y="9601507"/>
            <a:ext cx="520114" cy="38735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AD10E1E1-8CAC-9BF3-52D8-238EDD3E653C}"/>
              </a:ext>
            </a:extLst>
          </p:cNvPr>
          <p:cNvSpPr txBox="1"/>
          <p:nvPr/>
        </p:nvSpPr>
        <p:spPr>
          <a:xfrm>
            <a:off x="7124514" y="287403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10-32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BE4D61-CA64-F4B4-A61E-6F9B6622429A}"/>
              </a:ext>
            </a:extLst>
          </p:cNvPr>
          <p:cNvSpPr txBox="1"/>
          <p:nvPr/>
        </p:nvSpPr>
        <p:spPr>
          <a:xfrm>
            <a:off x="5824928" y="3113349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6975CD-3CE4-BF6E-A11B-9C8DD349D375}"/>
              </a:ext>
            </a:extLst>
          </p:cNvPr>
          <p:cNvSpPr txBox="1"/>
          <p:nvPr/>
        </p:nvSpPr>
        <p:spPr>
          <a:xfrm>
            <a:off x="5817884" y="2534710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296B9E-C398-ADB5-31B2-851021CE309C}"/>
              </a:ext>
            </a:extLst>
          </p:cNvPr>
          <p:cNvSpPr txBox="1"/>
          <p:nvPr/>
        </p:nvSpPr>
        <p:spPr>
          <a:xfrm>
            <a:off x="4689210" y="5470436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B7207AB-618D-D0A8-16E7-8168B6B92135}"/>
              </a:ext>
            </a:extLst>
          </p:cNvPr>
          <p:cNvSpPr txBox="1"/>
          <p:nvPr/>
        </p:nvSpPr>
        <p:spPr>
          <a:xfrm>
            <a:off x="6451678" y="5289963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FF2F187-9BDF-CD99-9E69-C49CA63009C9}"/>
              </a:ext>
            </a:extLst>
          </p:cNvPr>
          <p:cNvSpPr txBox="1"/>
          <p:nvPr/>
        </p:nvSpPr>
        <p:spPr>
          <a:xfrm>
            <a:off x="7022276" y="6089742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814B1D-3C5D-B32C-EF58-D6E28CAA91D8}"/>
              </a:ext>
            </a:extLst>
          </p:cNvPr>
          <p:cNvSpPr txBox="1"/>
          <p:nvPr/>
        </p:nvSpPr>
        <p:spPr>
          <a:xfrm>
            <a:off x="2488961" y="974170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0-80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9BBCE2-CA33-F19F-1658-CF5ADB2CBDD5}"/>
              </a:ext>
            </a:extLst>
          </p:cNvPr>
          <p:cNvSpPr txBox="1"/>
          <p:nvPr/>
        </p:nvSpPr>
        <p:spPr>
          <a:xfrm>
            <a:off x="116820" y="9107425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pic>
        <p:nvPicPr>
          <p:cNvPr id="4" name="Picture 3" descr="A picture containing black, indoor, close, dirty&#10;&#10;Description automatically generated">
            <a:extLst>
              <a:ext uri="{FF2B5EF4-FFF2-40B4-BE49-F238E27FC236}">
                <a16:creationId xmlns:a16="http://schemas.microsoft.com/office/drawing/2014/main" id="{60578910-A532-1A4F-C971-E203E03BC62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32" y="8208989"/>
            <a:ext cx="798693" cy="1562684"/>
          </a:xfrm>
          <a:prstGeom prst="rect">
            <a:avLst/>
          </a:prstGeom>
        </p:spPr>
      </p:pic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B41DB63-71CD-D1A2-B9CC-75691EB7C80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28665" r="16450" b="27432"/>
          <a:stretch/>
        </p:blipFill>
        <p:spPr>
          <a:xfrm rot="5400000">
            <a:off x="3822941" y="8582236"/>
            <a:ext cx="1561284" cy="814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4EEA5F-CFF7-B9EA-8257-7CBC79394E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57370" y="1182552"/>
            <a:ext cx="1528346" cy="8180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5B2ADA-B1E3-D900-889E-65BCF63E13BD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t="9528" b="6235"/>
          <a:stretch/>
        </p:blipFill>
        <p:spPr>
          <a:xfrm>
            <a:off x="2305201" y="593929"/>
            <a:ext cx="4914722" cy="5922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C28A4C-7DF0-6D01-E274-2A800D300C5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16231" y="8768792"/>
            <a:ext cx="814790" cy="454807"/>
          </a:xfrm>
          <a:prstGeom prst="rect">
            <a:avLst/>
          </a:prstGeom>
        </p:spPr>
      </p:pic>
      <p:pic>
        <p:nvPicPr>
          <p:cNvPr id="23" name="Picture 2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92C9DFDD-53B6-6CBD-BDDE-78371F1DA6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/>
          <a:stretch/>
        </p:blipFill>
        <p:spPr>
          <a:xfrm rot="5400000">
            <a:off x="677058" y="8777471"/>
            <a:ext cx="1010639" cy="10672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FBE4E7-AA56-68E5-E4DB-EBF2F56044B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41036" y="9230109"/>
            <a:ext cx="726888" cy="72501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47E9A76-4AAC-640D-EAC0-C7B6AD3D6335}"/>
              </a:ext>
            </a:extLst>
          </p:cNvPr>
          <p:cNvSpPr/>
          <p:nvPr/>
        </p:nvSpPr>
        <p:spPr>
          <a:xfrm>
            <a:off x="3814231" y="2779480"/>
            <a:ext cx="992710" cy="313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787D8-9157-FBA9-2ABD-00BD0874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488" y="2128294"/>
            <a:ext cx="604869" cy="613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40E56-6C16-6793-F2DA-700A4C40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232697" y="2122501"/>
            <a:ext cx="604869" cy="613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8CB22A-A25B-9109-BEB9-3529C6DD3DCD}"/>
              </a:ext>
            </a:extLst>
          </p:cNvPr>
          <p:cNvSpPr/>
          <p:nvPr/>
        </p:nvSpPr>
        <p:spPr>
          <a:xfrm>
            <a:off x="3849210" y="2315671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A48EAB-9DC4-8EC7-00DE-01598208B039}"/>
              </a:ext>
            </a:extLst>
          </p:cNvPr>
          <p:cNvSpPr/>
          <p:nvPr/>
        </p:nvSpPr>
        <p:spPr>
          <a:xfrm>
            <a:off x="3850143" y="2742120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5079E9-FE0D-B04B-FFB7-B78F8C96F4F9}"/>
              </a:ext>
            </a:extLst>
          </p:cNvPr>
          <p:cNvSpPr/>
          <p:nvPr/>
        </p:nvSpPr>
        <p:spPr>
          <a:xfrm>
            <a:off x="3850143" y="1904138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Arrow: Left-Up 8">
            <a:extLst>
              <a:ext uri="{FF2B5EF4-FFF2-40B4-BE49-F238E27FC236}">
                <a16:creationId xmlns:a16="http://schemas.microsoft.com/office/drawing/2014/main" id="{36AA788B-6133-EED3-EC0C-BB18F766430B}"/>
              </a:ext>
            </a:extLst>
          </p:cNvPr>
          <p:cNvSpPr/>
          <p:nvPr/>
        </p:nvSpPr>
        <p:spPr>
          <a:xfrm>
            <a:off x="4072916" y="2745009"/>
            <a:ext cx="491887" cy="154942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Up 9">
            <a:extLst>
              <a:ext uri="{FF2B5EF4-FFF2-40B4-BE49-F238E27FC236}">
                <a16:creationId xmlns:a16="http://schemas.microsoft.com/office/drawing/2014/main" id="{F96D31C9-F716-3DF2-B011-76C9F56E86BE}"/>
              </a:ext>
            </a:extLst>
          </p:cNvPr>
          <p:cNvSpPr/>
          <p:nvPr/>
        </p:nvSpPr>
        <p:spPr>
          <a:xfrm rot="10800000">
            <a:off x="3345895" y="1954351"/>
            <a:ext cx="500468" cy="17048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Up 10">
            <a:extLst>
              <a:ext uri="{FF2B5EF4-FFF2-40B4-BE49-F238E27FC236}">
                <a16:creationId xmlns:a16="http://schemas.microsoft.com/office/drawing/2014/main" id="{D60723B4-A231-A773-9895-E370204CE6CA}"/>
              </a:ext>
            </a:extLst>
          </p:cNvPr>
          <p:cNvSpPr/>
          <p:nvPr/>
        </p:nvSpPr>
        <p:spPr>
          <a:xfrm flipH="1">
            <a:off x="3334782" y="2734675"/>
            <a:ext cx="508224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Up 11">
            <a:extLst>
              <a:ext uri="{FF2B5EF4-FFF2-40B4-BE49-F238E27FC236}">
                <a16:creationId xmlns:a16="http://schemas.microsoft.com/office/drawing/2014/main" id="{F028991C-FAC9-4E6F-A7CA-5DF33A6C160B}"/>
              </a:ext>
            </a:extLst>
          </p:cNvPr>
          <p:cNvSpPr/>
          <p:nvPr/>
        </p:nvSpPr>
        <p:spPr>
          <a:xfrm rot="10800000" flipH="1">
            <a:off x="4076048" y="1958262"/>
            <a:ext cx="513186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3DA1A6F3-7FF3-DFE9-6524-0DC6273B868B}"/>
              </a:ext>
            </a:extLst>
          </p:cNvPr>
          <p:cNvSpPr/>
          <p:nvPr/>
        </p:nvSpPr>
        <p:spPr>
          <a:xfrm>
            <a:off x="4842661" y="2399031"/>
            <a:ext cx="270175" cy="8274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7C7868A8-A7EC-E00F-D5E4-D44C6EA28A92}"/>
              </a:ext>
            </a:extLst>
          </p:cNvPr>
          <p:cNvSpPr/>
          <p:nvPr/>
        </p:nvSpPr>
        <p:spPr>
          <a:xfrm>
            <a:off x="2803609" y="2387677"/>
            <a:ext cx="270175" cy="8274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06DB0FA9-268B-4284-5330-5C13D191C074}"/>
              </a:ext>
            </a:extLst>
          </p:cNvPr>
          <p:cNvSpPr/>
          <p:nvPr/>
        </p:nvSpPr>
        <p:spPr>
          <a:xfrm>
            <a:off x="4078512" y="2393469"/>
            <a:ext cx="139909" cy="8830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CD15302-10AE-50E9-7632-B828202DBC6D}"/>
              </a:ext>
            </a:extLst>
          </p:cNvPr>
          <p:cNvSpPr/>
          <p:nvPr/>
        </p:nvSpPr>
        <p:spPr>
          <a:xfrm>
            <a:off x="3698150" y="2395645"/>
            <a:ext cx="144124" cy="8830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726C29-B1B6-01E6-B743-168EC9935A91}"/>
              </a:ext>
            </a:extLst>
          </p:cNvPr>
          <p:cNvSpPr/>
          <p:nvPr/>
        </p:nvSpPr>
        <p:spPr>
          <a:xfrm>
            <a:off x="3046035" y="1680656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09A798-0892-98A9-E608-2A435555494E}"/>
              </a:ext>
            </a:extLst>
          </p:cNvPr>
          <p:cNvSpPr/>
          <p:nvPr/>
        </p:nvSpPr>
        <p:spPr>
          <a:xfrm>
            <a:off x="4248272" y="168067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B79CA4-14C7-2939-E5A1-F65C2EEE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0" y="4027873"/>
            <a:ext cx="1528346" cy="818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A3EEC0-91C4-628A-1FA5-9639A477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528" b="6235"/>
          <a:stretch/>
        </p:blipFill>
        <p:spPr>
          <a:xfrm>
            <a:off x="2443026" y="4068483"/>
            <a:ext cx="4914722" cy="5922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CFE002-93B2-3F71-0D1E-27327868B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693" y="6647194"/>
            <a:ext cx="238497" cy="352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5B3EC0-28C7-3FBD-E55C-DEA3181C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47" y="6647194"/>
            <a:ext cx="238497" cy="3527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206180-A60F-3CA6-DC22-E68F6490B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801" y="6647194"/>
            <a:ext cx="238497" cy="3527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964E9-9393-13A5-CE2A-A9498AE16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298" y="6647194"/>
            <a:ext cx="238497" cy="3527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EF4155-C490-1D14-2ECF-8C5C39213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795" y="6647194"/>
            <a:ext cx="238497" cy="3527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9ED349-03F9-A532-ABEB-45F65FCEA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521" y="6647194"/>
            <a:ext cx="238497" cy="3527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759492-70AB-8EBB-6164-3DF300374FBE}"/>
              </a:ext>
            </a:extLst>
          </p:cNvPr>
          <p:cNvSpPr txBox="1"/>
          <p:nvPr/>
        </p:nvSpPr>
        <p:spPr>
          <a:xfrm>
            <a:off x="1469120" y="6624861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7E64FB-9821-276A-EC3E-A8432388EA0D}"/>
              </a:ext>
            </a:extLst>
          </p:cNvPr>
          <p:cNvSpPr txBox="1"/>
          <p:nvPr/>
        </p:nvSpPr>
        <p:spPr>
          <a:xfrm>
            <a:off x="3628789" y="6615824"/>
            <a:ext cx="125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X6</a:t>
            </a:r>
            <a:endParaRPr lang="en-US" sz="1050" dirty="0">
              <a:latin typeface="Arial Black" panose="020B0A04020102020204" pitchFamily="34" charset="0"/>
            </a:endParaRPr>
          </a:p>
        </p:txBody>
      </p:sp>
      <p:pic>
        <p:nvPicPr>
          <p:cNvPr id="29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B9BB0D-577C-E89C-6C70-5C8825487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28665" r="16450" b="27432"/>
          <a:stretch/>
        </p:blipFill>
        <p:spPr>
          <a:xfrm rot="5400000">
            <a:off x="3068568" y="5065056"/>
            <a:ext cx="1561284" cy="8147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02916F-6919-CA8E-8497-BDB3175FF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2335" y="5029200"/>
            <a:ext cx="1067421" cy="595823"/>
          </a:xfrm>
          <a:prstGeom prst="rect">
            <a:avLst/>
          </a:prstGeom>
        </p:spPr>
      </p:pic>
      <p:pic>
        <p:nvPicPr>
          <p:cNvPr id="31" name="Picture 3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24C9AD69-C8B1-27F6-5895-D31BCEC44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/>
          <a:stretch/>
        </p:blipFill>
        <p:spPr>
          <a:xfrm rot="5400000">
            <a:off x="4395067" y="4673108"/>
            <a:ext cx="1010639" cy="10672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6C2BE89-9BFE-68F8-2FC3-2C642655F0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2363" y="8585738"/>
            <a:ext cx="524686" cy="6023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8B545DA-9F72-3036-370C-CBA46569E01A}"/>
              </a:ext>
            </a:extLst>
          </p:cNvPr>
          <p:cNvSpPr txBox="1"/>
          <p:nvPr/>
        </p:nvSpPr>
        <p:spPr>
          <a:xfrm>
            <a:off x="356225" y="8598603"/>
            <a:ext cx="12556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0-80 BRASS THREAD INSERTS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4CF71F-DD63-B334-4A80-79D2F1C66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8800" y="8585738"/>
            <a:ext cx="524686" cy="6023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822DCE-25BF-0240-85B4-A50328E478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2266" y="8585738"/>
            <a:ext cx="524686" cy="6023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9AB9759-A39E-6A6A-6189-89DECA25AC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952" y="8585738"/>
            <a:ext cx="524686" cy="6023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E61D9C7-DDD5-CF1C-3E65-ABE19695D987}"/>
              </a:ext>
            </a:extLst>
          </p:cNvPr>
          <p:cNvSpPr txBox="1"/>
          <p:nvPr/>
        </p:nvSpPr>
        <p:spPr>
          <a:xfrm>
            <a:off x="3163662" y="8656086"/>
            <a:ext cx="125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X4</a:t>
            </a:r>
            <a:endParaRPr lang="en-US" sz="1050" dirty="0">
              <a:latin typeface="Arial Black" panose="020B0A040201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A148BA-9863-A9DA-A8A1-821BEF36C4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8150" y="8250848"/>
            <a:ext cx="1582372" cy="86690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3D2D8C8-DF1E-3837-6AF0-036835DACC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2106" y="8548289"/>
            <a:ext cx="1979227" cy="56946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55FF142-C78D-FDA4-0F55-6C9E686EA0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89060">
            <a:off x="1901137" y="7429766"/>
            <a:ext cx="863928" cy="37806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35C11-A622-3A5A-977C-80B0F0D852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89060">
            <a:off x="3066328" y="7412189"/>
            <a:ext cx="863928" cy="3780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BE6BE77-F2A1-CB06-A022-C853D334BE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89060">
            <a:off x="1283347" y="7440281"/>
            <a:ext cx="863928" cy="3780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908213-E1CC-ADEF-F496-EAA8071F2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89060">
            <a:off x="2471806" y="7419914"/>
            <a:ext cx="863928" cy="37806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41D39B-6985-5CAC-1B01-DC2A44AFAC0A}"/>
              </a:ext>
            </a:extLst>
          </p:cNvPr>
          <p:cNvSpPr txBox="1"/>
          <p:nvPr/>
        </p:nvSpPr>
        <p:spPr>
          <a:xfrm>
            <a:off x="3644755" y="7335823"/>
            <a:ext cx="125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X4</a:t>
            </a:r>
            <a:endParaRPr lang="en-US" sz="1050" dirty="0">
              <a:latin typeface="Arial Black" panose="020B0A040201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6F45CC-8AF6-5ABD-352B-9FBD37E1A134}"/>
              </a:ext>
            </a:extLst>
          </p:cNvPr>
          <p:cNvSpPr txBox="1"/>
          <p:nvPr/>
        </p:nvSpPr>
        <p:spPr>
          <a:xfrm>
            <a:off x="825597" y="7335823"/>
            <a:ext cx="12556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3/4 INCH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BRASS 	 </a:t>
            </a:r>
          </a:p>
        </p:txBody>
      </p:sp>
    </p:spTree>
    <p:extLst>
      <p:ext uri="{BB962C8B-B14F-4D97-AF65-F5344CB8AC3E}">
        <p14:creationId xmlns:p14="http://schemas.microsoft.com/office/powerpoint/2010/main" val="177001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D7A68D-7F29-AB17-CBE9-944EF265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4633912"/>
            <a:ext cx="4991965" cy="576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B8175-81EA-585C-B73E-DA3CBDB3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4424129"/>
            <a:ext cx="1285875" cy="995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8F58DD-409D-5B0B-5D22-69E4869D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941468" y="2294594"/>
            <a:ext cx="775048" cy="556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C3C6E-9D3E-2BB8-60F1-A2B2384CE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1817768" y="2294591"/>
            <a:ext cx="775048" cy="556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A7A033-0ACF-0DBC-0CA3-21D9F586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2694068" y="2294592"/>
            <a:ext cx="775048" cy="556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131EC-8858-87DF-FE6B-DA44E6A3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3566710" y="2294593"/>
            <a:ext cx="775048" cy="556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672977-4926-F821-B975-7B429ACBB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4513020" y="2294590"/>
            <a:ext cx="775048" cy="5564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28F760-09AB-FE4B-FE03-FCB822ABB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5389320" y="2294591"/>
            <a:ext cx="775048" cy="556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EFC095-EB1E-CABA-83D3-4E8C32AE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6261962" y="2294592"/>
            <a:ext cx="775048" cy="5564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DEF42D-7F31-6142-92F5-1911DA23BC2C}"/>
              </a:ext>
            </a:extLst>
          </p:cNvPr>
          <p:cNvSpPr txBox="1"/>
          <p:nvPr/>
        </p:nvSpPr>
        <p:spPr>
          <a:xfrm>
            <a:off x="6977708" y="2309487"/>
            <a:ext cx="125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X7</a:t>
            </a:r>
            <a:endParaRPr lang="en-US" sz="1050" dirty="0"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3D29A-1A01-CB95-4707-2CFDACA21203}"/>
              </a:ext>
            </a:extLst>
          </p:cNvPr>
          <p:cNvSpPr txBox="1"/>
          <p:nvPr/>
        </p:nvSpPr>
        <p:spPr>
          <a:xfrm>
            <a:off x="123911" y="2284296"/>
            <a:ext cx="12556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1/4 INCH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STEEL	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A2E39E-0EEF-A5D4-7B23-7ACFA954CE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01" t="2235" r="2089" b="76428"/>
          <a:stretch/>
        </p:blipFill>
        <p:spPr>
          <a:xfrm>
            <a:off x="1695481" y="6653331"/>
            <a:ext cx="281532" cy="3293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579B74-49BD-2492-092C-9E3E81F2F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01" t="2235" r="2089" b="76428"/>
          <a:stretch/>
        </p:blipFill>
        <p:spPr>
          <a:xfrm>
            <a:off x="2193689" y="6653330"/>
            <a:ext cx="281532" cy="3293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98A1C6-3DC6-B885-13A6-8A621CC6FF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01" t="2235" r="2089" b="76428"/>
          <a:stretch/>
        </p:blipFill>
        <p:spPr>
          <a:xfrm>
            <a:off x="2691897" y="6651449"/>
            <a:ext cx="281532" cy="3293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DFD50B-8472-F197-6418-FD923173E6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01" t="2235" r="2089" b="76428"/>
          <a:stretch/>
        </p:blipFill>
        <p:spPr>
          <a:xfrm>
            <a:off x="3185276" y="6660231"/>
            <a:ext cx="281532" cy="3293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78285E-BCA0-FE62-E0F1-C43378872F99}"/>
              </a:ext>
            </a:extLst>
          </p:cNvPr>
          <p:cNvSpPr txBox="1"/>
          <p:nvPr/>
        </p:nvSpPr>
        <p:spPr>
          <a:xfrm>
            <a:off x="855818" y="6527597"/>
            <a:ext cx="12556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#4 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BRASS 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WASHERS	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84E4FC-DF4F-6245-8833-5DC0F46A0508}"/>
              </a:ext>
            </a:extLst>
          </p:cNvPr>
          <p:cNvSpPr txBox="1"/>
          <p:nvPr/>
        </p:nvSpPr>
        <p:spPr>
          <a:xfrm>
            <a:off x="3466808" y="6585304"/>
            <a:ext cx="125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X4</a:t>
            </a:r>
            <a:endParaRPr lang="en-US" sz="105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7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1160</TotalTime>
  <Words>61</Words>
  <Application>Microsoft Office PowerPoint</Application>
  <PresentationFormat>Custom</PresentationFormat>
  <Paragraphs>35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100</cp:revision>
  <cp:lastPrinted>2025-02-07T16:23:40Z</cp:lastPrinted>
  <dcterms:created xsi:type="dcterms:W3CDTF">2024-11-22T23:46:56Z</dcterms:created>
  <dcterms:modified xsi:type="dcterms:W3CDTF">2025-02-11T16:51:38Z</dcterms:modified>
</cp:coreProperties>
</file>